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42" d="100"/>
          <a:sy n="42" d="100"/>
        </p:scale>
        <p:origin x="1818" y="7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DBC94-208C-4051-A95F-963B5B2C8D7A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12B40-CD05-4C37-B79B-EB06F2970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857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DBC94-208C-4051-A95F-963B5B2C8D7A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12B40-CD05-4C37-B79B-EB06F2970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25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DBC94-208C-4051-A95F-963B5B2C8D7A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12B40-CD05-4C37-B79B-EB06F2970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410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DBC94-208C-4051-A95F-963B5B2C8D7A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12B40-CD05-4C37-B79B-EB06F2970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183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DBC94-208C-4051-A95F-963B5B2C8D7A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12B40-CD05-4C37-B79B-EB06F2970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02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DBC94-208C-4051-A95F-963B5B2C8D7A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12B40-CD05-4C37-B79B-EB06F2970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960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DBC94-208C-4051-A95F-963B5B2C8D7A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12B40-CD05-4C37-B79B-EB06F2970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817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DBC94-208C-4051-A95F-963B5B2C8D7A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12B40-CD05-4C37-B79B-EB06F2970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228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DBC94-208C-4051-A95F-963B5B2C8D7A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12B40-CD05-4C37-B79B-EB06F2970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471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DBC94-208C-4051-A95F-963B5B2C8D7A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12B40-CD05-4C37-B79B-EB06F2970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38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DBC94-208C-4051-A95F-963B5B2C8D7A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12B40-CD05-4C37-B79B-EB06F2970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975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DBC94-208C-4051-A95F-963B5B2C8D7A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12B40-CD05-4C37-B79B-EB06F2970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946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21250" b="3750"/>
          <a:stretch/>
        </p:blipFill>
        <p:spPr>
          <a:xfrm>
            <a:off x="685800" y="711517"/>
            <a:ext cx="10927080" cy="614648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446419" y="176080"/>
            <a:ext cx="603119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nấm</a:t>
            </a:r>
            <a:endParaRPr lang="en-US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007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0991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0521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49208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Widescreen</PresentationFormat>
  <Paragraphs>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1</cp:revision>
  <dcterms:created xsi:type="dcterms:W3CDTF">2023-03-27T15:05:27Z</dcterms:created>
  <dcterms:modified xsi:type="dcterms:W3CDTF">2023-03-27T15:05:34Z</dcterms:modified>
</cp:coreProperties>
</file>